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4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8EEE-7F83-4831-951E-4DE4A47DE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FE398-D88F-4CBC-A9F6-BCEA39170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00AAA-0E12-4021-B555-DDD5EBC5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12339-A23D-467A-A069-4ADA4F39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EABB4-CF7F-49C1-9E71-4E3F3820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990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A72F-BAC4-4D07-93AF-41B390B3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B67E0-32C9-4C51-A475-5DE114237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4B12-3D02-4211-9D7B-A2EF3B12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94A7-99A7-4DF6-8ED8-F360B60D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D480E-3637-4F24-8E21-0A64156E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94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A6A00-E43B-4B32-BB80-4911CF4F7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6366B-9E5F-433D-BF01-361A16D39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180A1-97B6-4914-A321-6F00357E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FDF9-16AD-4EFB-9D36-7196A5BA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5263F-D529-4EA2-95AE-E876E611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29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2B00-2BAE-467E-8D39-19591E52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6F29-EC97-423A-B49B-F49D50741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E93D-AE7B-4504-8BFE-AA3FF358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432E8-FA81-4966-895F-F3799656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482F6-03D9-4D87-8413-4E3D4DBC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4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11F6-0684-410A-B88C-2CBAEDBC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CE2A2-DC39-4638-8994-403FA9A58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FAB50-7C9A-4EA6-B62A-8A4317A7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13B78-00CD-486A-94E1-89E97D3E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5DD86-027E-450D-A193-101228D4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29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50CE-99DA-4015-803A-C4597B0A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77FAB-2D1A-45CB-8A3E-278D07F3B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A0D7E-C2E7-4D6F-9648-E269CE0CA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90E15-10A8-4279-B644-EEA03E79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5FB2F-B0B8-48A8-8BBF-6B27E062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823BB-90D1-4CF5-8947-37EB2F49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26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65CD-DEC9-4941-991C-5C74B191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27262-4BEB-4989-B736-7DE8DBDB4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10F42-5C88-477D-B6DF-760E2DCF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8FF9F-4B7B-43D5-A78C-1A668BC6C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8C01-9480-4B72-BC96-87D697193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07483A-25D3-44C3-8163-5DC23D70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CE3D9-D5B9-4D1B-A971-0B026DDB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C1AB3-1175-4F88-87B3-7C783460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49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2FCD-BC26-4BFB-8E95-BDAFC1F7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CCFB3-C7C8-4C1A-926D-3E4597DB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A27EE-4CD2-4116-AFA6-6305DCC3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BB809-5E0A-42B3-B706-1247D0795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70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B2A9B-B6C5-409A-BE16-D9DC00E5E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07BAE-B1AB-45F4-8CD0-EC8CAE51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3F14F-EDC3-4BA9-BA4C-86C7D4D8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401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8568-BDE6-48D8-9E1E-C4B0192E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EC71-906B-41EA-A0C8-2969C24D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6E78A-C062-4C19-A9B6-A375D8E8B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5C80A-A07A-4788-9973-B9DA9FBE5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A0196-C6C4-4A00-A8AE-0946DCEC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1AD89-7270-42A7-B023-F245706A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65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567D-6067-4EA0-BE77-1540A681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420CC-B211-44F4-9D66-A939DEE6A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B80DE-7536-4723-9EE4-5B7B0D944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AFEF8-DD86-488A-A0EE-3E220B610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CF2F2-3FF0-4BAE-BFED-D703D015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C2750-C477-477A-ADB1-AEC0CE85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40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301EEE-109A-42A9-9C02-3DC212D9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276EF-A65E-4270-B7FD-17A729B38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43AC9-9782-4F79-B04E-36E388F16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2580D-AC87-40D5-812B-8B0934C90A5B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7F9E4-4688-412F-912A-18F788FDD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BC18E-A45D-4694-8DE3-CF07EF5AB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D3B39-A615-4DA6-8184-997125EC9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93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83E6-29DB-4634-BBB1-C615A71BC0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FRACTIONAL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979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306C5-E1A4-4635-B6AB-9DCF8E5F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4" y="0"/>
            <a:ext cx="7971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08118-AD46-4D46-8720-4E77EF8C2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36" y="0"/>
            <a:ext cx="5952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75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F7ACB-8F5E-4338-9C2E-1438701B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E7A77-7D51-4D50-80E8-ED1E73CDF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04" y="0"/>
            <a:ext cx="7722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B157B-B3B3-42C0-89FE-F31BC631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5CABF-B1E2-496C-8A05-6E425D37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95" y="0"/>
            <a:ext cx="10593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90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361A1-D626-4178-8A46-9CCE975A7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37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B7873-EF2E-4A6B-9763-C099F7CF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1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2F326-9ADC-4E4B-8D60-54175695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76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DD29C-B40D-4D1F-9AC2-F526DAF2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04" y="0"/>
            <a:ext cx="648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45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68DD8-5F5A-4343-8B13-424A011D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76" y="0"/>
            <a:ext cx="2700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96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380CF-73CF-428F-8EEC-38992AA2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08" y="0"/>
            <a:ext cx="5241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27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6F158-BB81-4F4B-809F-75339D1A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18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6623AC-059F-45A9-B129-65CF2D10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72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14FE5F-7438-4766-A16A-D8656836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7708E-EB9E-4C35-82A6-ACD44CF5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C2DF4-8254-41D6-BB84-92D013E2A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329" y="0"/>
            <a:ext cx="4019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0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BC821-76B0-4A91-8BED-C44D1BBC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9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F4895-F4EF-4FE7-BFE1-95F98849E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E967F-4D57-4844-A024-3316441F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96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785AD-BF7F-4FA8-AE9D-9727377EF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3F32F-03FE-49D9-B3E4-550EF143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83" y="0"/>
            <a:ext cx="8251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1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FRACTIONAL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jal singh</dc:creator>
  <cp:lastModifiedBy>jal singh</cp:lastModifiedBy>
  <cp:revision>4</cp:revision>
  <dcterms:created xsi:type="dcterms:W3CDTF">2021-02-17T13:41:19Z</dcterms:created>
  <dcterms:modified xsi:type="dcterms:W3CDTF">2021-02-17T14:30:35Z</dcterms:modified>
</cp:coreProperties>
</file>